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![](../img/docs-design/old.png)
![](../img/docs-design/old.gif)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![](../img/docs-design/home.png)
![](../img/docs-design/home.gif)
- Now you'd be in 1 place only
- Docs URL leads to sub docs
- Boost aesthetic-usability FX
  - Perceived professionalism
  - Perceived functionalism
  - "Things will work"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2024-03-01T15:44:48Z</dcterms:created>
  <dcterms:modified xsi:type="dcterms:W3CDTF">2024-03-01T15:44:48Z</dcterms:modified>
</cp:coreProperties>
</file>